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8" r:id="rId4"/>
    <p:sldId id="259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1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7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3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7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6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2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45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28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03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4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3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://www.worldhistoricalsites.com/images/Valley%20of%20the%20Kings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699" y="291727"/>
            <a:ext cx="7772400" cy="1470025"/>
          </a:xfrm>
        </p:spPr>
        <p:txBody>
          <a:bodyPr/>
          <a:lstStyle/>
          <a:p>
            <a:r>
              <a:rPr lang="en-US" dirty="0" smtClean="0"/>
              <a:t>Egypt: The Land of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5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Nile River</a:t>
            </a:r>
          </a:p>
          <a:p>
            <a:r>
              <a:rPr lang="en-US" dirty="0" smtClean="0"/>
              <a:t>Great Pyramids</a:t>
            </a:r>
          </a:p>
          <a:p>
            <a:r>
              <a:rPr lang="en-US" dirty="0" smtClean="0"/>
              <a:t>Camels</a:t>
            </a:r>
          </a:p>
          <a:p>
            <a:r>
              <a:rPr lang="en-US" dirty="0" smtClean="0"/>
              <a:t>Quiz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297" y="3179100"/>
            <a:ext cx="2651128" cy="33375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61845" y="582973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www.portpromotions.com</a:t>
            </a:r>
            <a:r>
              <a:rPr lang="en-US" dirty="0" smtClean="0"/>
              <a:t>/media/</a:t>
            </a:r>
            <a:r>
              <a:rPr lang="en-US" dirty="0" err="1" smtClean="0"/>
              <a:t>ecom</a:t>
            </a:r>
            <a:r>
              <a:rPr lang="en-US" dirty="0" smtClean="0"/>
              <a:t>/</a:t>
            </a:r>
            <a:r>
              <a:rPr lang="en-US" dirty="0" err="1" smtClean="0"/>
              <a:t>prodlg</a:t>
            </a:r>
            <a:r>
              <a:rPr lang="en-US" dirty="0" smtClean="0"/>
              <a:t>/1215797672_Europe%20-%20Egypt%20-%20Pyramids.jpg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4372" y="3326001"/>
            <a:ext cx="5175398" cy="2585323"/>
          </a:xfrm>
          <a:prstGeom prst="rect">
            <a:avLst/>
          </a:prstGeom>
          <a:solidFill>
            <a:srgbClr val="FCD5B5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Goal: Make this into an Interactive PPT and spiff it up.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Remove automatic forwarding on all slides.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Add internal hyperlinks to slides listed as gray text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Make graphic hot by linking it to its </a:t>
            </a:r>
            <a:r>
              <a:rPr lang="en-US" dirty="0" err="1" smtClean="0"/>
              <a:t>url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Make </a:t>
            </a:r>
            <a:r>
              <a:rPr lang="en-US" dirty="0" err="1" smtClean="0"/>
              <a:t>url</a:t>
            </a:r>
            <a:r>
              <a:rPr lang="en-US" dirty="0" smtClean="0"/>
              <a:t> of graphic tiny and place vertically on side of photo.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Add your name and today’s date.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Delete this instruction box.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Post this sample on your wiki when completed.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47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23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97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exploring Egypt!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5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Nile River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19674"/>
            <a:ext cx="4431435" cy="5325276"/>
          </a:xfrm>
        </p:spPr>
        <p:txBody>
          <a:bodyPr>
            <a:normAutofit/>
          </a:bodyPr>
          <a:lstStyle/>
          <a:p>
            <a:r>
              <a:rPr lang="en-US" dirty="0" smtClean="0"/>
              <a:t>This river is the life blood of Egypt. </a:t>
            </a:r>
          </a:p>
          <a:p>
            <a:r>
              <a:rPr lang="en-US" dirty="0" smtClean="0"/>
              <a:t>It stretches from south to north.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939" y="1119674"/>
            <a:ext cx="3810000" cy="462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00433" y="5748726"/>
            <a:ext cx="36595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www.woodlands-junior.kent.sch.uk</a:t>
            </a:r>
            <a:r>
              <a:rPr lang="en-US" dirty="0" smtClean="0"/>
              <a:t>/Homework/</a:t>
            </a:r>
            <a:r>
              <a:rPr lang="en-US" dirty="0" err="1" smtClean="0"/>
              <a:t>egypt</a:t>
            </a:r>
            <a:r>
              <a:rPr lang="en-US" dirty="0" smtClean="0"/>
              <a:t>/</a:t>
            </a:r>
            <a:r>
              <a:rPr lang="en-US" dirty="0" err="1" smtClean="0"/>
              <a:t>nile.htm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199" y="3836930"/>
            <a:ext cx="4294882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Draw a “hot spot” around the Nile.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Link hot spot to next slide.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next side back to this slide.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this slide back to first slide or to the quiz.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map’s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2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89" y="603418"/>
            <a:ext cx="4889687" cy="26736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Nile is formed from the </a:t>
            </a:r>
            <a:r>
              <a:rPr lang="en-US" b="1" dirty="0" smtClean="0"/>
              <a:t>White Nile</a:t>
            </a:r>
            <a:r>
              <a:rPr lang="en-US" dirty="0" smtClean="0"/>
              <a:t>, which originates at Lake Victoria and the </a:t>
            </a:r>
            <a:r>
              <a:rPr lang="en-US" b="1" dirty="0" smtClean="0"/>
              <a:t>Blue Nile</a:t>
            </a:r>
            <a:r>
              <a:rPr lang="en-US" dirty="0" smtClean="0"/>
              <a:t>, which originates at Lake </a:t>
            </a:r>
            <a:r>
              <a:rPr lang="en-US" dirty="0" err="1" smtClean="0"/>
              <a:t>Tana</a:t>
            </a:r>
            <a:r>
              <a:rPr lang="en-US" dirty="0" smtClean="0"/>
              <a:t> in Ethiopia. These rivers meet in Sudan and then go on their long journey northwards towards the sea.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129" y="603418"/>
            <a:ext cx="3175000" cy="4178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27" y="3390638"/>
            <a:ext cx="4623149" cy="34673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0783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dirty="0" smtClean="0"/>
              <a:t>http://gdb.voanews.eu/017B5B34-C48F-4819-91F4-6E103EB2F908_mw800_s.jpg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56129" y="4781718"/>
            <a:ext cx="33789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upload.wikimedia.org</a:t>
            </a:r>
            <a:r>
              <a:rPr lang="en-US" sz="1000" dirty="0" smtClean="0"/>
              <a:t>/</a:t>
            </a:r>
            <a:r>
              <a:rPr lang="en-US" sz="1000" dirty="0" err="1" smtClean="0"/>
              <a:t>wikipedia</a:t>
            </a:r>
            <a:r>
              <a:rPr lang="en-US" sz="1000" dirty="0" smtClean="0"/>
              <a:t>/commons/thumb/2/2b/</a:t>
            </a:r>
            <a:r>
              <a:rPr lang="en-US" sz="1000" dirty="0" err="1" smtClean="0"/>
              <a:t>White_and_Blue_Nile-en.svg</a:t>
            </a:r>
            <a:r>
              <a:rPr lang="en-US" sz="1000" dirty="0" smtClean="0"/>
              <a:t>/250px-White_and_Blue_Nile-en.svg.png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2644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27023" cy="966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Great Pyramids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680" y="1241326"/>
            <a:ext cx="4417779" cy="46945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Located in Giza, the Great Pyramids were the resting places of kings and other people of wealth. </a:t>
            </a:r>
          </a:p>
          <a:p>
            <a:r>
              <a:rPr lang="en-US" dirty="0" smtClean="0"/>
              <a:t>Originally covered with a marble type rock, today they look more like the photos on the right.</a:t>
            </a:r>
          </a:p>
          <a:p>
            <a:r>
              <a:rPr lang="en-US" dirty="0" smtClean="0"/>
              <a:t>The Romans defaced them with graffiti and used them for target practice. That’s why the Sphinx doesn’t have a nose.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271" y="137297"/>
            <a:ext cx="3685603" cy="24570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97457" y="2054190"/>
            <a:ext cx="33536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www.cleveleys.co.uk</a:t>
            </a:r>
            <a:r>
              <a:rPr lang="en-US" dirty="0" smtClean="0"/>
              <a:t>/wonders/</a:t>
            </a:r>
            <a:r>
              <a:rPr lang="en-US" dirty="0" err="1" smtClean="0"/>
              <a:t>greatpyramid.htm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670" y="2833147"/>
            <a:ext cx="3165130" cy="39846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01254" y="591401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www.portpromotions.com</a:t>
            </a:r>
            <a:r>
              <a:rPr lang="en-US" dirty="0" smtClean="0"/>
              <a:t>/media/</a:t>
            </a:r>
            <a:r>
              <a:rPr lang="en-US" dirty="0" err="1" smtClean="0"/>
              <a:t>ecom</a:t>
            </a:r>
            <a:r>
              <a:rPr lang="en-US" dirty="0" smtClean="0"/>
              <a:t>/</a:t>
            </a:r>
            <a:r>
              <a:rPr lang="en-US" dirty="0" err="1" smtClean="0"/>
              <a:t>prodlg</a:t>
            </a:r>
            <a:r>
              <a:rPr lang="en-US" dirty="0" smtClean="0"/>
              <a:t>/1215797672_Europe%20-%20Egypt%20-%20Pyramids.jpg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199" y="3836930"/>
            <a:ext cx="4294882" cy="17543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this slide back to first slide or to the quiz.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map’s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Do something else fun on this slide, your choice.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13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098"/>
            <a:ext cx="3939840" cy="4899368"/>
          </a:xfrm>
        </p:spPr>
        <p:txBody>
          <a:bodyPr/>
          <a:lstStyle/>
          <a:p>
            <a:r>
              <a:rPr lang="en-US" dirty="0" smtClean="0"/>
              <a:t>When you are at the Great Pyramids, take a camel ride. This is how one travels the desert.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084" y="1417638"/>
            <a:ext cx="3577716" cy="2385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09084" y="3752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www.mythicalireland.com</a:t>
            </a:r>
            <a:r>
              <a:rPr lang="en-US" dirty="0" smtClean="0"/>
              <a:t>/</a:t>
            </a:r>
            <a:r>
              <a:rPr lang="en-US" dirty="0" err="1" smtClean="0"/>
              <a:t>ancientsites</a:t>
            </a:r>
            <a:r>
              <a:rPr lang="en-US" dirty="0" smtClean="0"/>
              <a:t>/world/</a:t>
            </a:r>
            <a:r>
              <a:rPr lang="en-US" dirty="0" err="1" smtClean="0"/>
              <a:t>egypt_great_pyramid_camel.jpg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04640" y="4714093"/>
            <a:ext cx="4294882" cy="17543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this slide back to first slide or to the quiz.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photo’s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Do something else fun on this slide, your choice.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57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30597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a traditional form of desert transportation in Egypt?</a:t>
            </a:r>
          </a:p>
          <a:p>
            <a:pPr marL="0" indent="0">
              <a:buNone/>
            </a:pPr>
            <a:r>
              <a:rPr lang="en-US" dirty="0" smtClean="0"/>
              <a:t>	a. bus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train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taxi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d. camel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500" y="1417638"/>
            <a:ext cx="4461168" cy="29711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7668" y="45805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http://www.worldhistoricalsites.com/images/Valley%20of%20the%20Kings.jpg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(Valley of the Kings)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3836930"/>
            <a:ext cx="4294882" cy="17543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on this slide (you figure out where!)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graphic’s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Do something else fun on this slide, your choice.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03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45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20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25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What river provides the life blood of Egypt?</a:t>
            </a:r>
          </a:p>
          <a:p>
            <a:pPr marL="514350" indent="-514350">
              <a:buAutoNum type="alphaLcPeriod"/>
            </a:pPr>
            <a:r>
              <a:rPr lang="en-US" dirty="0" smtClean="0"/>
              <a:t>Blue Danube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Fox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Nile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Amazon River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368" y="1585637"/>
            <a:ext cx="4372432" cy="29222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4367" y="4615050"/>
            <a:ext cx="493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www.losviajeros.com</a:t>
            </a:r>
            <a:r>
              <a:rPr lang="en-US" dirty="0" smtClean="0"/>
              <a:t>/</a:t>
            </a:r>
            <a:r>
              <a:rPr lang="en-US" dirty="0" err="1" smtClean="0"/>
              <a:t>Fotos.php?pl</a:t>
            </a:r>
            <a:r>
              <a:rPr lang="en-US" dirty="0" smtClean="0"/>
              <a:t>=2085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3836930"/>
            <a:ext cx="280644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You figure it out!!!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28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604</Words>
  <Application>Microsoft Macintosh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Egypt: The Land of Wonder</vt:lpstr>
      <vt:lpstr>Nile River </vt:lpstr>
      <vt:lpstr>PowerPoint Presentation</vt:lpstr>
      <vt:lpstr>Great Pyramids </vt:lpstr>
      <vt:lpstr>Camels</vt:lpstr>
      <vt:lpstr>Quick Quiz</vt:lpstr>
      <vt:lpstr>Correct</vt:lpstr>
      <vt:lpstr>Sorry</vt:lpstr>
      <vt:lpstr>PowerPoint Presentation</vt:lpstr>
      <vt:lpstr>Correct</vt:lpstr>
      <vt:lpstr>Oops…</vt:lpstr>
      <vt:lpstr>Thanks for exploring Egypt!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Egypt: The Land of Wonder</dc:title>
  <dc:creator>UW Oshkosh</dc:creator>
  <cp:lastModifiedBy>UW Oshkosh</cp:lastModifiedBy>
  <cp:revision>6</cp:revision>
  <dcterms:created xsi:type="dcterms:W3CDTF">2012-10-10T18:11:54Z</dcterms:created>
  <dcterms:modified xsi:type="dcterms:W3CDTF">2012-10-10T19:16:38Z</dcterms:modified>
</cp:coreProperties>
</file>